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Raleway Bold" charset="1" panose="00000000000000000000"/>
      <p:regular r:id="rId17"/>
    </p:embeddedFont>
    <p:embeddedFont>
      <p:font typeface="Raleway" charset="1" panose="000000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7280186" y="5739155"/>
            <a:ext cx="5052933" cy="985322"/>
          </a:xfrm>
          <a:custGeom>
            <a:avLst/>
            <a:gdLst/>
            <a:ahLst/>
            <a:cxnLst/>
            <a:rect r="r" b="b" t="t" l="l"/>
            <a:pathLst>
              <a:path h="985322" w="5052933">
                <a:moveTo>
                  <a:pt x="0" y="0"/>
                </a:moveTo>
                <a:lnTo>
                  <a:pt x="5052933" y="0"/>
                </a:lnTo>
                <a:lnTo>
                  <a:pt x="5052933" y="985322"/>
                </a:lnTo>
                <a:lnTo>
                  <a:pt x="0" y="985322"/>
                </a:lnTo>
                <a:lnTo>
                  <a:pt x="0" y="0"/>
                </a:lnTo>
                <a:close/>
              </a:path>
            </a:pathLst>
          </a:custGeom>
          <a:blipFill>
            <a:blip r:embed="rId3"/>
            <a:stretch>
              <a:fillRect l="0" t="0" r="0" b="0"/>
            </a:stretch>
          </a:blipFill>
        </p:spPr>
      </p:sp>
      <p:sp>
        <p:nvSpPr>
          <p:cNvPr name="TextBox 4" id="4"/>
          <p:cNvSpPr txBox="true"/>
          <p:nvPr/>
        </p:nvSpPr>
        <p:spPr>
          <a:xfrm rot="0">
            <a:off x="7564482" y="2679557"/>
            <a:ext cx="4484340" cy="1576069"/>
          </a:xfrm>
          <a:prstGeom prst="rect">
            <a:avLst/>
          </a:prstGeom>
        </p:spPr>
        <p:txBody>
          <a:bodyPr anchor="t" rtlCol="false" tIns="0" lIns="0" bIns="0" rIns="0">
            <a:spAutoFit/>
          </a:bodyPr>
          <a:lstStyle/>
          <a:p>
            <a:pPr algn="ctr">
              <a:lnSpc>
                <a:spcPts val="12880"/>
              </a:lnSpc>
            </a:pPr>
            <a:r>
              <a:rPr lang="en-US" b="true" sz="9200">
                <a:solidFill>
                  <a:srgbClr val="FFFFFF"/>
                </a:solidFill>
                <a:latin typeface="Raleway Bold"/>
                <a:ea typeface="Raleway Bold"/>
                <a:cs typeface="Raleway Bold"/>
                <a:sym typeface="Raleway Bold"/>
              </a:rPr>
              <a:t>TÍTULO </a:t>
            </a:r>
          </a:p>
        </p:txBody>
      </p:sp>
      <p:sp>
        <p:nvSpPr>
          <p:cNvPr name="TextBox 5" id="5"/>
          <p:cNvSpPr txBox="true"/>
          <p:nvPr/>
        </p:nvSpPr>
        <p:spPr>
          <a:xfrm rot="0">
            <a:off x="5357548" y="4034169"/>
            <a:ext cx="8898209" cy="989735"/>
          </a:xfrm>
          <a:prstGeom prst="rect">
            <a:avLst/>
          </a:prstGeom>
        </p:spPr>
        <p:txBody>
          <a:bodyPr anchor="t" rtlCol="false" tIns="0" lIns="0" bIns="0" rIns="0">
            <a:spAutoFit/>
          </a:bodyPr>
          <a:lstStyle/>
          <a:p>
            <a:pPr algn="ctr">
              <a:lnSpc>
                <a:spcPts val="8082"/>
              </a:lnSpc>
            </a:pPr>
            <a:r>
              <a:rPr lang="en-US" sz="5773">
                <a:solidFill>
                  <a:srgbClr val="FFFFFF"/>
                </a:solidFill>
                <a:latin typeface="Raleway"/>
                <a:ea typeface="Raleway"/>
                <a:cs typeface="Raleway"/>
                <a:sym typeface="Raleway"/>
              </a:rPr>
              <a:t>Subtítulo da apresentação</a:t>
            </a:r>
          </a:p>
        </p:txBody>
      </p:sp>
      <p:sp>
        <p:nvSpPr>
          <p:cNvPr name="AutoShape 6" id="6"/>
          <p:cNvSpPr/>
          <p:nvPr/>
        </p:nvSpPr>
        <p:spPr>
          <a:xfrm>
            <a:off x="6560532" y="5327198"/>
            <a:ext cx="6492240" cy="0"/>
          </a:xfrm>
          <a:prstGeom prst="line">
            <a:avLst/>
          </a:prstGeom>
          <a:ln cap="flat" w="38100">
            <a:solidFill>
              <a:srgbClr val="F9AD40"/>
            </a:solidFill>
            <a:prstDash val="solid"/>
            <a:headEnd type="none" len="sm" w="sm"/>
            <a:tailEnd type="none" len="sm" w="sm"/>
          </a:ln>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6869781" y="2728917"/>
            <a:ext cx="10738485" cy="5246370"/>
            <a:chOff x="0" y="0"/>
            <a:chExt cx="1663672" cy="812800"/>
          </a:xfrm>
        </p:grpSpPr>
        <p:sp>
          <p:nvSpPr>
            <p:cNvPr name="Freeform 4" id="4"/>
            <p:cNvSpPr/>
            <p:nvPr/>
          </p:nvSpPr>
          <p:spPr>
            <a:xfrm flipH="false" flipV="false" rot="0">
              <a:off x="0" y="0"/>
              <a:ext cx="1663672" cy="812800"/>
            </a:xfrm>
            <a:custGeom>
              <a:avLst/>
              <a:gdLst/>
              <a:ahLst/>
              <a:cxnLst/>
              <a:rect r="r" b="b" t="t" l="l"/>
              <a:pathLst>
                <a:path h="812800" w="1663672">
                  <a:moveTo>
                    <a:pt x="0" y="0"/>
                  </a:moveTo>
                  <a:lnTo>
                    <a:pt x="1663672" y="0"/>
                  </a:lnTo>
                  <a:lnTo>
                    <a:pt x="1663672" y="812800"/>
                  </a:lnTo>
                  <a:lnTo>
                    <a:pt x="0" y="812800"/>
                  </a:lnTo>
                  <a:close/>
                </a:path>
              </a:pathLst>
            </a:custGeom>
            <a:solidFill>
              <a:srgbClr val="000000">
                <a:alpha val="0"/>
              </a:srgbClr>
            </a:solidFill>
            <a:ln w="12700">
              <a:solidFill>
                <a:srgbClr val="000000"/>
              </a:solidFill>
            </a:ln>
          </p:spPr>
        </p:sp>
      </p:grpSp>
      <p:sp>
        <p:nvSpPr>
          <p:cNvPr name="TextBox 5" id="5"/>
          <p:cNvSpPr txBox="true"/>
          <p:nvPr/>
        </p:nvSpPr>
        <p:spPr>
          <a:xfrm rot="0">
            <a:off x="758266" y="3874874"/>
            <a:ext cx="4741748" cy="3683210"/>
          </a:xfrm>
          <a:prstGeom prst="rect">
            <a:avLst/>
          </a:prstGeom>
        </p:spPr>
        <p:txBody>
          <a:bodyPr anchor="t" rtlCol="false" tIns="0" lIns="0" bIns="0" rIns="0">
            <a:spAutoFit/>
          </a:bodyPr>
          <a:lstStyle/>
          <a:p>
            <a:pPr algn="l">
              <a:lnSpc>
                <a:spcPts val="2655"/>
              </a:lnSpc>
            </a:pPr>
            <a:r>
              <a:rPr lang="en-US" sz="1896">
                <a:solidFill>
                  <a:srgbClr val="6CB7CC"/>
                </a:solidFill>
                <a:latin typeface="Raleway"/>
                <a:ea typeface="Raleway"/>
                <a:cs typeface="Raleway"/>
                <a:sym typeface="Raleway"/>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6" id="6"/>
          <p:cNvSpPr txBox="true"/>
          <p:nvPr/>
        </p:nvSpPr>
        <p:spPr>
          <a:xfrm rot="0">
            <a:off x="758266" y="2986092"/>
            <a:ext cx="4242246" cy="693273"/>
          </a:xfrm>
          <a:prstGeom prst="rect">
            <a:avLst/>
          </a:prstGeom>
        </p:spPr>
        <p:txBody>
          <a:bodyPr anchor="t" rtlCol="false" tIns="0" lIns="0" bIns="0" rIns="0">
            <a:spAutoFit/>
          </a:bodyPr>
          <a:lstStyle/>
          <a:p>
            <a:pPr algn="l">
              <a:lnSpc>
                <a:spcPts val="4728"/>
              </a:lnSpc>
            </a:pPr>
            <a:r>
              <a:rPr lang="en-US" sz="6304" b="true">
                <a:solidFill>
                  <a:srgbClr val="6CB7CC"/>
                </a:solidFill>
                <a:latin typeface="Raleway Bold"/>
                <a:ea typeface="Raleway Bold"/>
                <a:cs typeface="Raleway Bold"/>
                <a:sym typeface="Raleway Bold"/>
              </a:rPr>
              <a:t>Título</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2B405B"/>
        </a:solidFill>
      </p:bgPr>
    </p:bg>
    <p:spTree>
      <p:nvGrpSpPr>
        <p:cNvPr id="1" name=""/>
        <p:cNvGrpSpPr/>
        <p:nvPr/>
      </p:nvGrpSpPr>
      <p:grpSpPr>
        <a:xfrm>
          <a:off x="0" y="0"/>
          <a:ext cx="0" cy="0"/>
          <a:chOff x="0" y="0"/>
          <a:chExt cx="0" cy="0"/>
        </a:xfrm>
      </p:grpSpPr>
      <p:sp>
        <p:nvSpPr>
          <p:cNvPr name="Freeform 2" id="2"/>
          <p:cNvSpPr/>
          <p:nvPr/>
        </p:nvSpPr>
        <p:spPr>
          <a:xfrm flipH="false" flipV="false" rot="0">
            <a:off x="3961018" y="4132818"/>
            <a:ext cx="10365964" cy="2021363"/>
          </a:xfrm>
          <a:custGeom>
            <a:avLst/>
            <a:gdLst/>
            <a:ahLst/>
            <a:cxnLst/>
            <a:rect r="r" b="b" t="t" l="l"/>
            <a:pathLst>
              <a:path h="2021363" w="10365964">
                <a:moveTo>
                  <a:pt x="0" y="0"/>
                </a:moveTo>
                <a:lnTo>
                  <a:pt x="10365964" y="0"/>
                </a:lnTo>
                <a:lnTo>
                  <a:pt x="10365964" y="2021364"/>
                </a:lnTo>
                <a:lnTo>
                  <a:pt x="0" y="2021364"/>
                </a:lnTo>
                <a:lnTo>
                  <a:pt x="0" y="0"/>
                </a:lnTo>
                <a:close/>
              </a:path>
            </a:pathLst>
          </a:custGeom>
          <a:blipFill>
            <a:blip r:embed="rId2"/>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2034961" y="3538215"/>
            <a:ext cx="742355" cy="1150143"/>
          </a:xfrm>
          <a:custGeom>
            <a:avLst/>
            <a:gdLst/>
            <a:ahLst/>
            <a:cxnLst/>
            <a:rect r="r" b="b" t="t" l="l"/>
            <a:pathLst>
              <a:path h="1150143" w="742355">
                <a:moveTo>
                  <a:pt x="0" y="0"/>
                </a:moveTo>
                <a:lnTo>
                  <a:pt x="742356" y="0"/>
                </a:lnTo>
                <a:lnTo>
                  <a:pt x="742356" y="1150142"/>
                </a:lnTo>
                <a:lnTo>
                  <a:pt x="0" y="1150142"/>
                </a:lnTo>
                <a:lnTo>
                  <a:pt x="0" y="0"/>
                </a:lnTo>
                <a:close/>
              </a:path>
            </a:pathLst>
          </a:custGeom>
          <a:blipFill>
            <a:blip r:embed="rId3"/>
            <a:stretch>
              <a:fillRect l="0" t="0" r="0" b="0"/>
            </a:stretch>
          </a:blipFill>
        </p:spPr>
      </p:sp>
      <p:sp>
        <p:nvSpPr>
          <p:cNvPr name="Freeform 4" id="4"/>
          <p:cNvSpPr/>
          <p:nvPr/>
        </p:nvSpPr>
        <p:spPr>
          <a:xfrm flipH="false" flipV="false" rot="0">
            <a:off x="7300132" y="3538215"/>
            <a:ext cx="742355" cy="1150143"/>
          </a:xfrm>
          <a:custGeom>
            <a:avLst/>
            <a:gdLst/>
            <a:ahLst/>
            <a:cxnLst/>
            <a:rect r="r" b="b" t="t" l="l"/>
            <a:pathLst>
              <a:path h="1150143" w="742355">
                <a:moveTo>
                  <a:pt x="0" y="0"/>
                </a:moveTo>
                <a:lnTo>
                  <a:pt x="742356" y="0"/>
                </a:lnTo>
                <a:lnTo>
                  <a:pt x="742356" y="1150142"/>
                </a:lnTo>
                <a:lnTo>
                  <a:pt x="0" y="1150142"/>
                </a:lnTo>
                <a:lnTo>
                  <a:pt x="0" y="0"/>
                </a:lnTo>
                <a:close/>
              </a:path>
            </a:pathLst>
          </a:custGeom>
          <a:blipFill>
            <a:blip r:embed="rId3"/>
            <a:stretch>
              <a:fillRect l="0" t="0" r="0" b="0"/>
            </a:stretch>
          </a:blipFill>
        </p:spPr>
      </p:sp>
      <p:sp>
        <p:nvSpPr>
          <p:cNvPr name="Freeform 5" id="5"/>
          <p:cNvSpPr/>
          <p:nvPr/>
        </p:nvSpPr>
        <p:spPr>
          <a:xfrm flipH="false" flipV="false" rot="0">
            <a:off x="2034961" y="5520397"/>
            <a:ext cx="742355" cy="1150143"/>
          </a:xfrm>
          <a:custGeom>
            <a:avLst/>
            <a:gdLst/>
            <a:ahLst/>
            <a:cxnLst/>
            <a:rect r="r" b="b" t="t" l="l"/>
            <a:pathLst>
              <a:path h="1150143" w="742355">
                <a:moveTo>
                  <a:pt x="0" y="0"/>
                </a:moveTo>
                <a:lnTo>
                  <a:pt x="742356" y="0"/>
                </a:lnTo>
                <a:lnTo>
                  <a:pt x="742356" y="1150142"/>
                </a:lnTo>
                <a:lnTo>
                  <a:pt x="0" y="1150142"/>
                </a:lnTo>
                <a:lnTo>
                  <a:pt x="0" y="0"/>
                </a:lnTo>
                <a:close/>
              </a:path>
            </a:pathLst>
          </a:custGeom>
          <a:blipFill>
            <a:blip r:embed="rId3"/>
            <a:stretch>
              <a:fillRect l="0" t="0" r="0" b="0"/>
            </a:stretch>
          </a:blipFill>
        </p:spPr>
      </p:sp>
      <p:sp>
        <p:nvSpPr>
          <p:cNvPr name="Freeform 6" id="6"/>
          <p:cNvSpPr/>
          <p:nvPr/>
        </p:nvSpPr>
        <p:spPr>
          <a:xfrm flipH="false" flipV="false" rot="0">
            <a:off x="7300132" y="5520397"/>
            <a:ext cx="742355" cy="1150143"/>
          </a:xfrm>
          <a:custGeom>
            <a:avLst/>
            <a:gdLst/>
            <a:ahLst/>
            <a:cxnLst/>
            <a:rect r="r" b="b" t="t" l="l"/>
            <a:pathLst>
              <a:path h="1150143" w="742355">
                <a:moveTo>
                  <a:pt x="0" y="0"/>
                </a:moveTo>
                <a:lnTo>
                  <a:pt x="742356" y="0"/>
                </a:lnTo>
                <a:lnTo>
                  <a:pt x="742356" y="1150142"/>
                </a:lnTo>
                <a:lnTo>
                  <a:pt x="0" y="1150142"/>
                </a:lnTo>
                <a:lnTo>
                  <a:pt x="0" y="0"/>
                </a:lnTo>
                <a:close/>
              </a:path>
            </a:pathLst>
          </a:custGeom>
          <a:blipFill>
            <a:blip r:embed="rId3"/>
            <a:stretch>
              <a:fillRect l="0" t="0" r="0" b="0"/>
            </a:stretch>
          </a:blipFill>
        </p:spPr>
      </p:sp>
      <p:sp>
        <p:nvSpPr>
          <p:cNvPr name="TextBox 7" id="7"/>
          <p:cNvSpPr txBox="true"/>
          <p:nvPr/>
        </p:nvSpPr>
        <p:spPr>
          <a:xfrm rot="0">
            <a:off x="3234745" y="3803779"/>
            <a:ext cx="3149607" cy="962824"/>
          </a:xfrm>
          <a:prstGeom prst="rect">
            <a:avLst/>
          </a:prstGeom>
        </p:spPr>
        <p:txBody>
          <a:bodyPr anchor="t" rtlCol="false" tIns="0" lIns="0" bIns="0" rIns="0">
            <a:spAutoFit/>
          </a:bodyPr>
          <a:lstStyle/>
          <a:p>
            <a:pPr algn="l">
              <a:lnSpc>
                <a:spcPts val="3510"/>
              </a:lnSpc>
            </a:pPr>
            <a:r>
              <a:rPr lang="en-US" sz="4680" b="true">
                <a:solidFill>
                  <a:srgbClr val="2B405B"/>
                </a:solidFill>
                <a:latin typeface="Raleway Bold"/>
                <a:ea typeface="Raleway Bold"/>
                <a:cs typeface="Raleway Bold"/>
                <a:sym typeface="Raleway Bold"/>
              </a:rPr>
              <a:t>Primeira </a:t>
            </a:r>
            <a:r>
              <a:rPr lang="en-US" sz="4680">
                <a:solidFill>
                  <a:srgbClr val="2B405B"/>
                </a:solidFill>
                <a:latin typeface="Raleway"/>
                <a:ea typeface="Raleway"/>
                <a:cs typeface="Raleway"/>
                <a:sym typeface="Raleway"/>
              </a:rPr>
              <a:t>pauta</a:t>
            </a:r>
          </a:p>
        </p:txBody>
      </p:sp>
      <p:sp>
        <p:nvSpPr>
          <p:cNvPr name="TextBox 8" id="8"/>
          <p:cNvSpPr txBox="true"/>
          <p:nvPr/>
        </p:nvSpPr>
        <p:spPr>
          <a:xfrm rot="0">
            <a:off x="8499916" y="3803779"/>
            <a:ext cx="3149607" cy="962824"/>
          </a:xfrm>
          <a:prstGeom prst="rect">
            <a:avLst/>
          </a:prstGeom>
        </p:spPr>
        <p:txBody>
          <a:bodyPr anchor="t" rtlCol="false" tIns="0" lIns="0" bIns="0" rIns="0">
            <a:spAutoFit/>
          </a:bodyPr>
          <a:lstStyle/>
          <a:p>
            <a:pPr algn="l">
              <a:lnSpc>
                <a:spcPts val="3510"/>
              </a:lnSpc>
            </a:pPr>
            <a:r>
              <a:rPr lang="en-US" sz="4680" b="true">
                <a:solidFill>
                  <a:srgbClr val="2B405B"/>
                </a:solidFill>
                <a:latin typeface="Raleway Bold"/>
                <a:ea typeface="Raleway Bold"/>
                <a:cs typeface="Raleway Bold"/>
                <a:sym typeface="Raleway Bold"/>
              </a:rPr>
              <a:t>Terceira </a:t>
            </a:r>
            <a:r>
              <a:rPr lang="en-US" sz="4680">
                <a:solidFill>
                  <a:srgbClr val="2B405B"/>
                </a:solidFill>
                <a:latin typeface="Raleway"/>
                <a:ea typeface="Raleway"/>
                <a:cs typeface="Raleway"/>
                <a:sym typeface="Raleway"/>
              </a:rPr>
              <a:t>pauta</a:t>
            </a:r>
          </a:p>
        </p:txBody>
      </p:sp>
      <p:sp>
        <p:nvSpPr>
          <p:cNvPr name="TextBox 9" id="9"/>
          <p:cNvSpPr txBox="true"/>
          <p:nvPr/>
        </p:nvSpPr>
        <p:spPr>
          <a:xfrm rot="0">
            <a:off x="3234745" y="5785961"/>
            <a:ext cx="3149607" cy="962824"/>
          </a:xfrm>
          <a:prstGeom prst="rect">
            <a:avLst/>
          </a:prstGeom>
        </p:spPr>
        <p:txBody>
          <a:bodyPr anchor="t" rtlCol="false" tIns="0" lIns="0" bIns="0" rIns="0">
            <a:spAutoFit/>
          </a:bodyPr>
          <a:lstStyle/>
          <a:p>
            <a:pPr algn="l">
              <a:lnSpc>
                <a:spcPts val="3510"/>
              </a:lnSpc>
            </a:pPr>
            <a:r>
              <a:rPr lang="en-US" sz="4680" b="true">
                <a:solidFill>
                  <a:srgbClr val="2B405B"/>
                </a:solidFill>
                <a:latin typeface="Raleway Bold"/>
                <a:ea typeface="Raleway Bold"/>
                <a:cs typeface="Raleway Bold"/>
                <a:sym typeface="Raleway Bold"/>
              </a:rPr>
              <a:t>Segunda </a:t>
            </a:r>
            <a:r>
              <a:rPr lang="en-US" sz="4680">
                <a:solidFill>
                  <a:srgbClr val="2B405B"/>
                </a:solidFill>
                <a:latin typeface="Raleway"/>
                <a:ea typeface="Raleway"/>
                <a:cs typeface="Raleway"/>
                <a:sym typeface="Raleway"/>
              </a:rPr>
              <a:t>pauta</a:t>
            </a:r>
          </a:p>
        </p:txBody>
      </p:sp>
      <p:sp>
        <p:nvSpPr>
          <p:cNvPr name="TextBox 10" id="10"/>
          <p:cNvSpPr txBox="true"/>
          <p:nvPr/>
        </p:nvSpPr>
        <p:spPr>
          <a:xfrm rot="0">
            <a:off x="8499916" y="5785961"/>
            <a:ext cx="3149607" cy="962824"/>
          </a:xfrm>
          <a:prstGeom prst="rect">
            <a:avLst/>
          </a:prstGeom>
        </p:spPr>
        <p:txBody>
          <a:bodyPr anchor="t" rtlCol="false" tIns="0" lIns="0" bIns="0" rIns="0">
            <a:spAutoFit/>
          </a:bodyPr>
          <a:lstStyle/>
          <a:p>
            <a:pPr algn="l">
              <a:lnSpc>
                <a:spcPts val="3510"/>
              </a:lnSpc>
            </a:pPr>
            <a:r>
              <a:rPr lang="en-US" sz="4680" b="true">
                <a:solidFill>
                  <a:srgbClr val="2B405B"/>
                </a:solidFill>
                <a:latin typeface="Raleway Bold"/>
                <a:ea typeface="Raleway Bold"/>
                <a:cs typeface="Raleway Bold"/>
                <a:sym typeface="Raleway Bold"/>
              </a:rPr>
              <a:t>Quarta </a:t>
            </a:r>
            <a:r>
              <a:rPr lang="en-US" sz="4680">
                <a:solidFill>
                  <a:srgbClr val="2B405B"/>
                </a:solidFill>
                <a:latin typeface="Raleway"/>
                <a:ea typeface="Raleway"/>
                <a:cs typeface="Raleway"/>
                <a:sym typeface="Raleway"/>
              </a:rPr>
              <a:t>pauta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4393903" y="4306524"/>
            <a:ext cx="7022466" cy="2112102"/>
          </a:xfrm>
          <a:prstGeom prst="rect">
            <a:avLst/>
          </a:prstGeom>
        </p:spPr>
        <p:txBody>
          <a:bodyPr anchor="t" rtlCol="false" tIns="0" lIns="0" bIns="0" rIns="0">
            <a:spAutoFit/>
          </a:bodyPr>
          <a:lstStyle/>
          <a:p>
            <a:pPr algn="l">
              <a:lnSpc>
                <a:spcPts val="7827"/>
              </a:lnSpc>
            </a:pPr>
            <a:r>
              <a:rPr lang="en-US" sz="10436" b="true">
                <a:solidFill>
                  <a:srgbClr val="FFFFFF"/>
                </a:solidFill>
                <a:latin typeface="Raleway Bold"/>
                <a:ea typeface="Raleway Bold"/>
                <a:cs typeface="Raleway Bold"/>
                <a:sym typeface="Raleway Bold"/>
              </a:rPr>
              <a:t>Primeira  </a:t>
            </a:r>
            <a:r>
              <a:rPr lang="en-US" sz="10436">
                <a:solidFill>
                  <a:srgbClr val="FFFFFF"/>
                </a:solidFill>
                <a:latin typeface="Raleway"/>
                <a:ea typeface="Raleway"/>
                <a:cs typeface="Raleway"/>
                <a:sym typeface="Raleway"/>
              </a:rPr>
              <a:t>pauta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8843685" y="2268671"/>
            <a:ext cx="5749658" cy="574965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000000">
                <a:alpha val="0"/>
              </a:srgbClr>
            </a:solidFill>
            <a:ln w="12700">
              <a:solidFill>
                <a:srgbClr val="000000"/>
              </a:solidFill>
            </a:ln>
          </p:spPr>
        </p:sp>
      </p:grpSp>
      <p:sp>
        <p:nvSpPr>
          <p:cNvPr name="TextBox 5" id="5"/>
          <p:cNvSpPr txBox="true"/>
          <p:nvPr/>
        </p:nvSpPr>
        <p:spPr>
          <a:xfrm rot="0">
            <a:off x="758266" y="3874874"/>
            <a:ext cx="4741748" cy="3683210"/>
          </a:xfrm>
          <a:prstGeom prst="rect">
            <a:avLst/>
          </a:prstGeom>
        </p:spPr>
        <p:txBody>
          <a:bodyPr anchor="t" rtlCol="false" tIns="0" lIns="0" bIns="0" rIns="0">
            <a:spAutoFit/>
          </a:bodyPr>
          <a:lstStyle/>
          <a:p>
            <a:pPr algn="l">
              <a:lnSpc>
                <a:spcPts val="2655"/>
              </a:lnSpc>
            </a:pPr>
            <a:r>
              <a:rPr lang="en-US" sz="1896">
                <a:solidFill>
                  <a:srgbClr val="FFFFFF"/>
                </a:solidFill>
                <a:latin typeface="Raleway"/>
                <a:ea typeface="Raleway"/>
                <a:cs typeface="Raleway"/>
                <a:sym typeface="Raleway"/>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6" id="6"/>
          <p:cNvSpPr txBox="true"/>
          <p:nvPr/>
        </p:nvSpPr>
        <p:spPr>
          <a:xfrm rot="0">
            <a:off x="758266" y="2986092"/>
            <a:ext cx="4242246" cy="693273"/>
          </a:xfrm>
          <a:prstGeom prst="rect">
            <a:avLst/>
          </a:prstGeom>
        </p:spPr>
        <p:txBody>
          <a:bodyPr anchor="t" rtlCol="false" tIns="0" lIns="0" bIns="0" rIns="0">
            <a:spAutoFit/>
          </a:bodyPr>
          <a:lstStyle/>
          <a:p>
            <a:pPr algn="l">
              <a:lnSpc>
                <a:spcPts val="4728"/>
              </a:lnSpc>
            </a:pPr>
            <a:r>
              <a:rPr lang="en-US" sz="6304" b="true">
                <a:solidFill>
                  <a:srgbClr val="FFFFFF"/>
                </a:solidFill>
                <a:latin typeface="Raleway Bold"/>
                <a:ea typeface="Raleway Bold"/>
                <a:cs typeface="Raleway Bold"/>
                <a:sym typeface="Raleway Bold"/>
              </a:rPr>
              <a:t>Título</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1028700" y="4754456"/>
            <a:ext cx="5515499" cy="2387397"/>
          </a:xfrm>
          <a:prstGeom prst="rect">
            <a:avLst/>
          </a:prstGeom>
        </p:spPr>
        <p:txBody>
          <a:bodyPr anchor="t" rtlCol="false" tIns="0" lIns="0" bIns="0" rIns="0">
            <a:spAutoFit/>
          </a:bodyPr>
          <a:lstStyle/>
          <a:p>
            <a:pPr algn="l" marL="587180" indent="-293590" lvl="1">
              <a:lnSpc>
                <a:spcPts val="3807"/>
              </a:lnSpc>
              <a:buFont typeface="Arial"/>
              <a:buChar char="•"/>
            </a:pPr>
            <a:r>
              <a:rPr lang="en-US" sz="2719">
                <a:solidFill>
                  <a:srgbClr val="2B405B"/>
                </a:solidFill>
                <a:latin typeface="Raleway"/>
                <a:ea typeface="Raleway"/>
                <a:cs typeface="Raleway"/>
                <a:sym typeface="Raleway"/>
              </a:rPr>
              <a:t>Lorem ipsum dolor sit amet;</a:t>
            </a:r>
          </a:p>
          <a:p>
            <a:pPr algn="l" marL="587180" indent="-293590" lvl="1">
              <a:lnSpc>
                <a:spcPts val="3807"/>
              </a:lnSpc>
              <a:buFont typeface="Arial"/>
              <a:buChar char="•"/>
            </a:pPr>
            <a:r>
              <a:rPr lang="en-US" sz="2719">
                <a:solidFill>
                  <a:srgbClr val="2B405B"/>
                </a:solidFill>
                <a:latin typeface="Raleway"/>
                <a:ea typeface="Raleway"/>
                <a:cs typeface="Raleway"/>
                <a:sym typeface="Raleway"/>
              </a:rPr>
              <a:t>Lorem ipsum dolor sit amet;</a:t>
            </a:r>
          </a:p>
          <a:p>
            <a:pPr algn="l" marL="587180" indent="-293590" lvl="1">
              <a:lnSpc>
                <a:spcPts val="3807"/>
              </a:lnSpc>
              <a:buFont typeface="Arial"/>
              <a:buChar char="•"/>
            </a:pPr>
            <a:r>
              <a:rPr lang="en-US" sz="2719">
                <a:solidFill>
                  <a:srgbClr val="2B405B"/>
                </a:solidFill>
                <a:latin typeface="Raleway"/>
                <a:ea typeface="Raleway"/>
                <a:cs typeface="Raleway"/>
                <a:sym typeface="Raleway"/>
              </a:rPr>
              <a:t>Lorem ipsum dolor sit amet;</a:t>
            </a:r>
          </a:p>
          <a:p>
            <a:pPr algn="l" marL="587180" indent="-293590" lvl="1">
              <a:lnSpc>
                <a:spcPts val="3807"/>
              </a:lnSpc>
              <a:buFont typeface="Arial"/>
              <a:buChar char="•"/>
            </a:pPr>
            <a:r>
              <a:rPr lang="en-US" sz="2719">
                <a:solidFill>
                  <a:srgbClr val="2B405B"/>
                </a:solidFill>
                <a:latin typeface="Raleway"/>
                <a:ea typeface="Raleway"/>
                <a:cs typeface="Raleway"/>
                <a:sym typeface="Raleway"/>
              </a:rPr>
              <a:t>Lorem ipsum dolor sit amet;</a:t>
            </a:r>
          </a:p>
          <a:p>
            <a:pPr algn="l" marL="587180" indent="-293590" lvl="1">
              <a:lnSpc>
                <a:spcPts val="3807"/>
              </a:lnSpc>
              <a:buFont typeface="Arial"/>
              <a:buChar char="•"/>
            </a:pPr>
            <a:r>
              <a:rPr lang="en-US" sz="2719">
                <a:solidFill>
                  <a:srgbClr val="2B405B"/>
                </a:solidFill>
                <a:latin typeface="Raleway"/>
                <a:ea typeface="Raleway"/>
                <a:cs typeface="Raleway"/>
                <a:sym typeface="Raleway"/>
              </a:rPr>
              <a:t>Lorem ipsum dolor sit amet;</a:t>
            </a:r>
          </a:p>
        </p:txBody>
      </p:sp>
      <p:sp>
        <p:nvSpPr>
          <p:cNvPr name="TextBox 4" id="4"/>
          <p:cNvSpPr txBox="true"/>
          <p:nvPr/>
        </p:nvSpPr>
        <p:spPr>
          <a:xfrm rot="0">
            <a:off x="1028700" y="3411847"/>
            <a:ext cx="4314684" cy="699977"/>
          </a:xfrm>
          <a:prstGeom prst="rect">
            <a:avLst/>
          </a:prstGeom>
        </p:spPr>
        <p:txBody>
          <a:bodyPr anchor="t" rtlCol="false" tIns="0" lIns="0" bIns="0" rIns="0">
            <a:spAutoFit/>
          </a:bodyPr>
          <a:lstStyle/>
          <a:p>
            <a:pPr algn="l">
              <a:lnSpc>
                <a:spcPts val="4809"/>
              </a:lnSpc>
            </a:pPr>
            <a:r>
              <a:rPr lang="en-US" sz="6412" b="true">
                <a:solidFill>
                  <a:srgbClr val="2B405B"/>
                </a:solidFill>
                <a:latin typeface="Raleway Bold"/>
                <a:ea typeface="Raleway Bold"/>
                <a:cs typeface="Raleway Bold"/>
                <a:sym typeface="Raleway Bold"/>
              </a:rPr>
              <a:t>Título</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AutoShape 3" id="3"/>
          <p:cNvSpPr/>
          <p:nvPr/>
        </p:nvSpPr>
        <p:spPr>
          <a:xfrm>
            <a:off x="2843033" y="3932296"/>
            <a:ext cx="12352010" cy="0"/>
          </a:xfrm>
          <a:prstGeom prst="line">
            <a:avLst/>
          </a:prstGeom>
          <a:ln cap="flat" w="38100">
            <a:solidFill>
              <a:srgbClr val="6CB7CC"/>
            </a:solidFill>
            <a:prstDash val="solid"/>
            <a:headEnd type="none" len="sm" w="sm"/>
            <a:tailEnd type="none" len="sm" w="sm"/>
          </a:ln>
        </p:spPr>
      </p:sp>
      <p:grpSp>
        <p:nvGrpSpPr>
          <p:cNvPr name="Group 4" id="4"/>
          <p:cNvGrpSpPr/>
          <p:nvPr/>
        </p:nvGrpSpPr>
        <p:grpSpPr>
          <a:xfrm rot="0">
            <a:off x="1904615" y="3463087"/>
            <a:ext cx="938419" cy="938419"/>
            <a:chOff x="0" y="0"/>
            <a:chExt cx="1251225" cy="1251225"/>
          </a:xfrm>
        </p:grpSpPr>
        <p:grpSp>
          <p:nvGrpSpPr>
            <p:cNvPr name="Group 5" id="5"/>
            <p:cNvGrpSpPr/>
            <p:nvPr/>
          </p:nvGrpSpPr>
          <p:grpSpPr>
            <a:xfrm rot="0">
              <a:off x="0" y="0"/>
              <a:ext cx="1251225" cy="1251225"/>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B7CC"/>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8" id="8"/>
            <p:cNvSpPr txBox="true"/>
            <p:nvPr/>
          </p:nvSpPr>
          <p:spPr>
            <a:xfrm rot="0">
              <a:off x="423446" y="299019"/>
              <a:ext cx="556733" cy="742088"/>
            </a:xfrm>
            <a:prstGeom prst="rect">
              <a:avLst/>
            </a:prstGeom>
          </p:spPr>
          <p:txBody>
            <a:bodyPr anchor="t" rtlCol="false" tIns="0" lIns="0" bIns="0" rIns="0">
              <a:spAutoFit/>
            </a:bodyPr>
            <a:lstStyle/>
            <a:p>
              <a:pPr algn="l">
                <a:lnSpc>
                  <a:spcPts val="3479"/>
                </a:lnSpc>
              </a:pPr>
              <a:r>
                <a:rPr lang="en-US" sz="4639" b="true">
                  <a:solidFill>
                    <a:srgbClr val="FFFFFF"/>
                  </a:solidFill>
                  <a:latin typeface="Raleway Bold"/>
                  <a:ea typeface="Raleway Bold"/>
                  <a:cs typeface="Raleway Bold"/>
                  <a:sym typeface="Raleway Bold"/>
                </a:rPr>
                <a:t>1</a:t>
              </a:r>
            </a:p>
          </p:txBody>
        </p:sp>
      </p:grpSp>
      <p:grpSp>
        <p:nvGrpSpPr>
          <p:cNvPr name="Group 9" id="9"/>
          <p:cNvGrpSpPr/>
          <p:nvPr/>
        </p:nvGrpSpPr>
        <p:grpSpPr>
          <a:xfrm rot="0">
            <a:off x="6160911" y="3463087"/>
            <a:ext cx="938419" cy="938419"/>
            <a:chOff x="0" y="0"/>
            <a:chExt cx="1251225" cy="1251225"/>
          </a:xfrm>
        </p:grpSpPr>
        <p:grpSp>
          <p:nvGrpSpPr>
            <p:cNvPr name="Group 10" id="10"/>
            <p:cNvGrpSpPr/>
            <p:nvPr/>
          </p:nvGrpSpPr>
          <p:grpSpPr>
            <a:xfrm rot="0">
              <a:off x="0" y="0"/>
              <a:ext cx="1251225" cy="1251225"/>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B7CC"/>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3" id="13"/>
            <p:cNvSpPr txBox="true"/>
            <p:nvPr/>
          </p:nvSpPr>
          <p:spPr>
            <a:xfrm rot="0">
              <a:off x="423446" y="299019"/>
              <a:ext cx="556733" cy="742088"/>
            </a:xfrm>
            <a:prstGeom prst="rect">
              <a:avLst/>
            </a:prstGeom>
          </p:spPr>
          <p:txBody>
            <a:bodyPr anchor="t" rtlCol="false" tIns="0" lIns="0" bIns="0" rIns="0">
              <a:spAutoFit/>
            </a:bodyPr>
            <a:lstStyle/>
            <a:p>
              <a:pPr algn="l">
                <a:lnSpc>
                  <a:spcPts val="3479"/>
                </a:lnSpc>
              </a:pPr>
              <a:r>
                <a:rPr lang="en-US" sz="4639" b="true">
                  <a:solidFill>
                    <a:srgbClr val="FFFFFF"/>
                  </a:solidFill>
                  <a:latin typeface="Raleway Bold"/>
                  <a:ea typeface="Raleway Bold"/>
                  <a:cs typeface="Raleway Bold"/>
                  <a:sym typeface="Raleway Bold"/>
                </a:rPr>
                <a:t>2</a:t>
              </a:r>
            </a:p>
          </p:txBody>
        </p:sp>
      </p:grpSp>
      <p:grpSp>
        <p:nvGrpSpPr>
          <p:cNvPr name="Group 14" id="14"/>
          <p:cNvGrpSpPr/>
          <p:nvPr/>
        </p:nvGrpSpPr>
        <p:grpSpPr>
          <a:xfrm rot="0">
            <a:off x="10417208" y="3463087"/>
            <a:ext cx="938419" cy="938419"/>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B7CC"/>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17" id="17"/>
          <p:cNvGrpSpPr/>
          <p:nvPr/>
        </p:nvGrpSpPr>
        <p:grpSpPr>
          <a:xfrm rot="0">
            <a:off x="14673504" y="3463087"/>
            <a:ext cx="938419" cy="938419"/>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CB7CC"/>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20" id="20"/>
          <p:cNvGrpSpPr/>
          <p:nvPr/>
        </p:nvGrpSpPr>
        <p:grpSpPr>
          <a:xfrm rot="0">
            <a:off x="7600950" y="1501946"/>
            <a:ext cx="3086100" cy="1057461"/>
            <a:chOff x="0" y="0"/>
            <a:chExt cx="4114800" cy="1409948"/>
          </a:xfrm>
        </p:grpSpPr>
        <p:grpSp>
          <p:nvGrpSpPr>
            <p:cNvPr name="Group 21" id="21"/>
            <p:cNvGrpSpPr/>
            <p:nvPr/>
          </p:nvGrpSpPr>
          <p:grpSpPr>
            <a:xfrm rot="0">
              <a:off x="0" y="0"/>
              <a:ext cx="4114800" cy="1409948"/>
              <a:chOff x="0" y="0"/>
              <a:chExt cx="812800" cy="278508"/>
            </a:xfrm>
          </p:grpSpPr>
          <p:sp>
            <p:nvSpPr>
              <p:cNvPr name="Freeform 22" id="22"/>
              <p:cNvSpPr/>
              <p:nvPr/>
            </p:nvSpPr>
            <p:spPr>
              <a:xfrm flipH="false" flipV="false" rot="0">
                <a:off x="0" y="0"/>
                <a:ext cx="812800" cy="278508"/>
              </a:xfrm>
              <a:custGeom>
                <a:avLst/>
                <a:gdLst/>
                <a:ahLst/>
                <a:cxnLst/>
                <a:rect r="r" b="b" t="t" l="l"/>
                <a:pathLst>
                  <a:path h="278508" w="812800">
                    <a:moveTo>
                      <a:pt x="0" y="0"/>
                    </a:moveTo>
                    <a:lnTo>
                      <a:pt x="812800" y="0"/>
                    </a:lnTo>
                    <a:lnTo>
                      <a:pt x="812800" y="278508"/>
                    </a:lnTo>
                    <a:lnTo>
                      <a:pt x="0" y="278508"/>
                    </a:lnTo>
                    <a:close/>
                  </a:path>
                </a:pathLst>
              </a:custGeom>
              <a:solidFill>
                <a:srgbClr val="F9AD40"/>
              </a:solidFill>
            </p:spPr>
          </p:sp>
          <p:sp>
            <p:nvSpPr>
              <p:cNvPr name="TextBox 23" id="23"/>
              <p:cNvSpPr txBox="true"/>
              <p:nvPr/>
            </p:nvSpPr>
            <p:spPr>
              <a:xfrm>
                <a:off x="0" y="-38100"/>
                <a:ext cx="812800" cy="316608"/>
              </a:xfrm>
              <a:prstGeom prst="rect">
                <a:avLst/>
              </a:prstGeom>
            </p:spPr>
            <p:txBody>
              <a:bodyPr anchor="ctr" rtlCol="false" tIns="50800" lIns="50800" bIns="50800" rIns="50800"/>
              <a:lstStyle/>
              <a:p>
                <a:pPr algn="ctr">
                  <a:lnSpc>
                    <a:spcPts val="2659"/>
                  </a:lnSpc>
                </a:pPr>
              </a:p>
            </p:txBody>
          </p:sp>
        </p:grpSp>
        <p:sp>
          <p:nvSpPr>
            <p:cNvPr name="TextBox 24" id="24"/>
            <p:cNvSpPr txBox="true"/>
            <p:nvPr/>
          </p:nvSpPr>
          <p:spPr>
            <a:xfrm rot="0">
              <a:off x="602113" y="429180"/>
              <a:ext cx="3158347" cy="742088"/>
            </a:xfrm>
            <a:prstGeom prst="rect">
              <a:avLst/>
            </a:prstGeom>
          </p:spPr>
          <p:txBody>
            <a:bodyPr anchor="t" rtlCol="false" tIns="0" lIns="0" bIns="0" rIns="0">
              <a:spAutoFit/>
            </a:bodyPr>
            <a:lstStyle/>
            <a:p>
              <a:pPr algn="l">
                <a:lnSpc>
                  <a:spcPts val="3479"/>
                </a:lnSpc>
              </a:pPr>
              <a:r>
                <a:rPr lang="en-US" sz="4639" b="true">
                  <a:solidFill>
                    <a:srgbClr val="FFFFFF"/>
                  </a:solidFill>
                  <a:latin typeface="Raleway Bold"/>
                  <a:ea typeface="Raleway Bold"/>
                  <a:cs typeface="Raleway Bold"/>
                  <a:sym typeface="Raleway Bold"/>
                </a:rPr>
                <a:t>ETAPAS</a:t>
              </a:r>
            </a:p>
          </p:txBody>
        </p:sp>
      </p:grpSp>
      <p:sp>
        <p:nvSpPr>
          <p:cNvPr name="TextBox 25" id="25"/>
          <p:cNvSpPr txBox="true"/>
          <p:nvPr/>
        </p:nvSpPr>
        <p:spPr>
          <a:xfrm rot="0">
            <a:off x="1316154" y="4782393"/>
            <a:ext cx="2368760" cy="508941"/>
          </a:xfrm>
          <a:prstGeom prst="rect">
            <a:avLst/>
          </a:prstGeom>
        </p:spPr>
        <p:txBody>
          <a:bodyPr anchor="t" rtlCol="false" tIns="0" lIns="0" bIns="0" rIns="0">
            <a:spAutoFit/>
          </a:bodyPr>
          <a:lstStyle/>
          <a:p>
            <a:pPr algn="l">
              <a:lnSpc>
                <a:spcPts val="3479"/>
              </a:lnSpc>
            </a:pPr>
            <a:r>
              <a:rPr lang="en-US" sz="4639" b="true">
                <a:solidFill>
                  <a:srgbClr val="6CB7CC"/>
                </a:solidFill>
                <a:latin typeface="Raleway Bold"/>
                <a:ea typeface="Raleway Bold"/>
                <a:cs typeface="Raleway Bold"/>
                <a:sym typeface="Raleway Bold"/>
              </a:rPr>
              <a:t>Etapa 1</a:t>
            </a:r>
          </a:p>
        </p:txBody>
      </p:sp>
      <p:sp>
        <p:nvSpPr>
          <p:cNvPr name="TextBox 26" id="26"/>
          <p:cNvSpPr txBox="true"/>
          <p:nvPr/>
        </p:nvSpPr>
        <p:spPr>
          <a:xfrm rot="0">
            <a:off x="5445741" y="4782393"/>
            <a:ext cx="2368760" cy="508941"/>
          </a:xfrm>
          <a:prstGeom prst="rect">
            <a:avLst/>
          </a:prstGeom>
        </p:spPr>
        <p:txBody>
          <a:bodyPr anchor="t" rtlCol="false" tIns="0" lIns="0" bIns="0" rIns="0">
            <a:spAutoFit/>
          </a:bodyPr>
          <a:lstStyle/>
          <a:p>
            <a:pPr algn="l">
              <a:lnSpc>
                <a:spcPts val="3479"/>
              </a:lnSpc>
            </a:pPr>
            <a:r>
              <a:rPr lang="en-US" sz="4639" b="true">
                <a:solidFill>
                  <a:srgbClr val="6CB7CC"/>
                </a:solidFill>
                <a:latin typeface="Raleway Bold"/>
                <a:ea typeface="Raleway Bold"/>
                <a:cs typeface="Raleway Bold"/>
                <a:sym typeface="Raleway Bold"/>
              </a:rPr>
              <a:t>Etapa 2</a:t>
            </a:r>
          </a:p>
        </p:txBody>
      </p:sp>
      <p:sp>
        <p:nvSpPr>
          <p:cNvPr name="TextBox 27" id="27"/>
          <p:cNvSpPr txBox="true"/>
          <p:nvPr/>
        </p:nvSpPr>
        <p:spPr>
          <a:xfrm rot="0">
            <a:off x="10734792" y="3706401"/>
            <a:ext cx="417549" cy="508941"/>
          </a:xfrm>
          <a:prstGeom prst="rect">
            <a:avLst/>
          </a:prstGeom>
        </p:spPr>
        <p:txBody>
          <a:bodyPr anchor="t" rtlCol="false" tIns="0" lIns="0" bIns="0" rIns="0">
            <a:spAutoFit/>
          </a:bodyPr>
          <a:lstStyle/>
          <a:p>
            <a:pPr algn="l">
              <a:lnSpc>
                <a:spcPts val="3479"/>
              </a:lnSpc>
            </a:pPr>
            <a:r>
              <a:rPr lang="en-US" sz="4639" b="true">
                <a:solidFill>
                  <a:srgbClr val="FFFFFF"/>
                </a:solidFill>
                <a:latin typeface="Raleway Bold"/>
                <a:ea typeface="Raleway Bold"/>
                <a:cs typeface="Raleway Bold"/>
                <a:sym typeface="Raleway Bold"/>
              </a:rPr>
              <a:t>3</a:t>
            </a:r>
          </a:p>
        </p:txBody>
      </p:sp>
      <p:sp>
        <p:nvSpPr>
          <p:cNvPr name="TextBox 28" id="28"/>
          <p:cNvSpPr txBox="true"/>
          <p:nvPr/>
        </p:nvSpPr>
        <p:spPr>
          <a:xfrm rot="0">
            <a:off x="14972039" y="3706401"/>
            <a:ext cx="417549" cy="508941"/>
          </a:xfrm>
          <a:prstGeom prst="rect">
            <a:avLst/>
          </a:prstGeom>
        </p:spPr>
        <p:txBody>
          <a:bodyPr anchor="t" rtlCol="false" tIns="0" lIns="0" bIns="0" rIns="0">
            <a:spAutoFit/>
          </a:bodyPr>
          <a:lstStyle/>
          <a:p>
            <a:pPr algn="l">
              <a:lnSpc>
                <a:spcPts val="3479"/>
              </a:lnSpc>
            </a:pPr>
            <a:r>
              <a:rPr lang="en-US" sz="4639" b="true">
                <a:solidFill>
                  <a:srgbClr val="FFFFFF"/>
                </a:solidFill>
                <a:latin typeface="Raleway Bold"/>
                <a:ea typeface="Raleway Bold"/>
                <a:cs typeface="Raleway Bold"/>
                <a:sym typeface="Raleway Bold"/>
              </a:rPr>
              <a:t>4</a:t>
            </a:r>
          </a:p>
        </p:txBody>
      </p:sp>
      <p:sp>
        <p:nvSpPr>
          <p:cNvPr name="TextBox 29" id="29"/>
          <p:cNvSpPr txBox="true"/>
          <p:nvPr/>
        </p:nvSpPr>
        <p:spPr>
          <a:xfrm rot="0">
            <a:off x="9575327" y="4782393"/>
            <a:ext cx="2368760" cy="508941"/>
          </a:xfrm>
          <a:prstGeom prst="rect">
            <a:avLst/>
          </a:prstGeom>
        </p:spPr>
        <p:txBody>
          <a:bodyPr anchor="t" rtlCol="false" tIns="0" lIns="0" bIns="0" rIns="0">
            <a:spAutoFit/>
          </a:bodyPr>
          <a:lstStyle/>
          <a:p>
            <a:pPr algn="l">
              <a:lnSpc>
                <a:spcPts val="3479"/>
              </a:lnSpc>
            </a:pPr>
            <a:r>
              <a:rPr lang="en-US" sz="4639" b="true">
                <a:solidFill>
                  <a:srgbClr val="6CB7CC"/>
                </a:solidFill>
                <a:latin typeface="Raleway Bold"/>
                <a:ea typeface="Raleway Bold"/>
                <a:cs typeface="Raleway Bold"/>
                <a:sym typeface="Raleway Bold"/>
              </a:rPr>
              <a:t>Etapa 3</a:t>
            </a:r>
          </a:p>
        </p:txBody>
      </p:sp>
      <p:sp>
        <p:nvSpPr>
          <p:cNvPr name="TextBox 30" id="30"/>
          <p:cNvSpPr txBox="true"/>
          <p:nvPr/>
        </p:nvSpPr>
        <p:spPr>
          <a:xfrm rot="0">
            <a:off x="13704913" y="4782393"/>
            <a:ext cx="2368760" cy="508941"/>
          </a:xfrm>
          <a:prstGeom prst="rect">
            <a:avLst/>
          </a:prstGeom>
        </p:spPr>
        <p:txBody>
          <a:bodyPr anchor="t" rtlCol="false" tIns="0" lIns="0" bIns="0" rIns="0">
            <a:spAutoFit/>
          </a:bodyPr>
          <a:lstStyle/>
          <a:p>
            <a:pPr algn="l">
              <a:lnSpc>
                <a:spcPts val="3479"/>
              </a:lnSpc>
            </a:pPr>
            <a:r>
              <a:rPr lang="en-US" sz="4639" b="true">
                <a:solidFill>
                  <a:srgbClr val="6CB7CC"/>
                </a:solidFill>
                <a:latin typeface="Raleway Bold"/>
                <a:ea typeface="Raleway Bold"/>
                <a:cs typeface="Raleway Bold"/>
                <a:sym typeface="Raleway Bold"/>
              </a:rPr>
              <a:t>Etapa 4</a:t>
            </a:r>
          </a:p>
        </p:txBody>
      </p:sp>
      <p:sp>
        <p:nvSpPr>
          <p:cNvPr name="TextBox 31" id="31"/>
          <p:cNvSpPr txBox="true"/>
          <p:nvPr/>
        </p:nvSpPr>
        <p:spPr>
          <a:xfrm rot="0">
            <a:off x="1316154" y="5542609"/>
            <a:ext cx="3266932" cy="1169558"/>
          </a:xfrm>
          <a:prstGeom prst="rect">
            <a:avLst/>
          </a:prstGeom>
        </p:spPr>
        <p:txBody>
          <a:bodyPr anchor="t" rtlCol="false" tIns="0" lIns="0" bIns="0" rIns="0">
            <a:spAutoFit/>
          </a:bodyPr>
          <a:lstStyle/>
          <a:p>
            <a:pPr algn="l">
              <a:lnSpc>
                <a:spcPts val="2307"/>
              </a:lnSpc>
            </a:pPr>
            <a:r>
              <a:rPr lang="en-US" sz="1648">
                <a:solidFill>
                  <a:srgbClr val="2B405B"/>
                </a:solidFill>
                <a:latin typeface="Raleway"/>
                <a:ea typeface="Raleway"/>
                <a:cs typeface="Raleway"/>
                <a:sym typeface="Raleway"/>
              </a:rPr>
              <a:t>Lorem ipsum dolor sit amet, consectetur adipiscing elit, sed do eiusmod tempor incididunt ut labore et dolore magna aliqua. </a:t>
            </a:r>
          </a:p>
        </p:txBody>
      </p:sp>
      <p:sp>
        <p:nvSpPr>
          <p:cNvPr name="TextBox 32" id="32"/>
          <p:cNvSpPr txBox="true"/>
          <p:nvPr/>
        </p:nvSpPr>
        <p:spPr>
          <a:xfrm rot="0">
            <a:off x="5445741" y="5542609"/>
            <a:ext cx="3266932" cy="1169558"/>
          </a:xfrm>
          <a:prstGeom prst="rect">
            <a:avLst/>
          </a:prstGeom>
        </p:spPr>
        <p:txBody>
          <a:bodyPr anchor="t" rtlCol="false" tIns="0" lIns="0" bIns="0" rIns="0">
            <a:spAutoFit/>
          </a:bodyPr>
          <a:lstStyle/>
          <a:p>
            <a:pPr algn="l">
              <a:lnSpc>
                <a:spcPts val="2307"/>
              </a:lnSpc>
            </a:pPr>
            <a:r>
              <a:rPr lang="en-US" sz="1648">
                <a:solidFill>
                  <a:srgbClr val="2B405B"/>
                </a:solidFill>
                <a:latin typeface="Raleway"/>
                <a:ea typeface="Raleway"/>
                <a:cs typeface="Raleway"/>
                <a:sym typeface="Raleway"/>
              </a:rPr>
              <a:t>Lorem ipsum dolor sit amet, consectetur adipiscing elit, sed do eiusmod tempor incididunt ut labore et dolore magna aliqua. </a:t>
            </a:r>
          </a:p>
        </p:txBody>
      </p:sp>
      <p:grpSp>
        <p:nvGrpSpPr>
          <p:cNvPr name="Group 33" id="33"/>
          <p:cNvGrpSpPr/>
          <p:nvPr/>
        </p:nvGrpSpPr>
        <p:grpSpPr>
          <a:xfrm rot="0">
            <a:off x="4946750" y="8475048"/>
            <a:ext cx="8394501" cy="1118840"/>
            <a:chOff x="0" y="0"/>
            <a:chExt cx="11192667" cy="1491786"/>
          </a:xfrm>
        </p:grpSpPr>
        <p:grpSp>
          <p:nvGrpSpPr>
            <p:cNvPr name="Group 34" id="34"/>
            <p:cNvGrpSpPr/>
            <p:nvPr/>
          </p:nvGrpSpPr>
          <p:grpSpPr>
            <a:xfrm rot="0">
              <a:off x="0" y="0"/>
              <a:ext cx="11192667" cy="1491786"/>
              <a:chOff x="0" y="0"/>
              <a:chExt cx="2210897" cy="294674"/>
            </a:xfrm>
          </p:grpSpPr>
          <p:sp>
            <p:nvSpPr>
              <p:cNvPr name="Freeform 35" id="35"/>
              <p:cNvSpPr/>
              <p:nvPr/>
            </p:nvSpPr>
            <p:spPr>
              <a:xfrm flipH="false" flipV="false" rot="0">
                <a:off x="0" y="0"/>
                <a:ext cx="2210897" cy="294674"/>
              </a:xfrm>
              <a:custGeom>
                <a:avLst/>
                <a:gdLst/>
                <a:ahLst/>
                <a:cxnLst/>
                <a:rect r="r" b="b" t="t" l="l"/>
                <a:pathLst>
                  <a:path h="294674" w="2210897">
                    <a:moveTo>
                      <a:pt x="92226" y="0"/>
                    </a:moveTo>
                    <a:lnTo>
                      <a:pt x="2118671" y="0"/>
                    </a:lnTo>
                    <a:cubicBezTo>
                      <a:pt x="2169606" y="0"/>
                      <a:pt x="2210897" y="41291"/>
                      <a:pt x="2210897" y="92226"/>
                    </a:cubicBezTo>
                    <a:lnTo>
                      <a:pt x="2210897" y="202448"/>
                    </a:lnTo>
                    <a:cubicBezTo>
                      <a:pt x="2210897" y="253383"/>
                      <a:pt x="2169606" y="294674"/>
                      <a:pt x="2118671" y="294674"/>
                    </a:cubicBezTo>
                    <a:lnTo>
                      <a:pt x="92226" y="294674"/>
                    </a:lnTo>
                    <a:cubicBezTo>
                      <a:pt x="41291" y="294674"/>
                      <a:pt x="0" y="253383"/>
                      <a:pt x="0" y="202448"/>
                    </a:cubicBezTo>
                    <a:lnTo>
                      <a:pt x="0" y="92226"/>
                    </a:lnTo>
                    <a:cubicBezTo>
                      <a:pt x="0" y="41291"/>
                      <a:pt x="41291" y="0"/>
                      <a:pt x="92226" y="0"/>
                    </a:cubicBezTo>
                    <a:close/>
                  </a:path>
                </a:pathLst>
              </a:custGeom>
              <a:solidFill>
                <a:srgbClr val="000000">
                  <a:alpha val="0"/>
                </a:srgbClr>
              </a:solidFill>
              <a:ln w="47625" cap="rnd">
                <a:solidFill>
                  <a:srgbClr val="F9AD40"/>
                </a:solidFill>
                <a:prstDash val="solid"/>
                <a:round/>
              </a:ln>
            </p:spPr>
          </p:sp>
          <p:sp>
            <p:nvSpPr>
              <p:cNvPr name="TextBox 36" id="36"/>
              <p:cNvSpPr txBox="true"/>
              <p:nvPr/>
            </p:nvSpPr>
            <p:spPr>
              <a:xfrm>
                <a:off x="0" y="-38100"/>
                <a:ext cx="2210897" cy="332774"/>
              </a:xfrm>
              <a:prstGeom prst="rect">
                <a:avLst/>
              </a:prstGeom>
            </p:spPr>
            <p:txBody>
              <a:bodyPr anchor="ctr" rtlCol="false" tIns="50800" lIns="50800" bIns="50800" rIns="50800"/>
              <a:lstStyle/>
              <a:p>
                <a:pPr algn="ctr">
                  <a:lnSpc>
                    <a:spcPts val="2659"/>
                  </a:lnSpc>
                </a:pPr>
              </a:p>
            </p:txBody>
          </p:sp>
        </p:grpSp>
        <p:sp>
          <p:nvSpPr>
            <p:cNvPr name="Freeform 37" id="37"/>
            <p:cNvSpPr/>
            <p:nvPr/>
          </p:nvSpPr>
          <p:spPr>
            <a:xfrm flipH="false" flipV="false" rot="0">
              <a:off x="571813" y="165182"/>
              <a:ext cx="749636" cy="1161422"/>
            </a:xfrm>
            <a:custGeom>
              <a:avLst/>
              <a:gdLst/>
              <a:ahLst/>
              <a:cxnLst/>
              <a:rect r="r" b="b" t="t" l="l"/>
              <a:pathLst>
                <a:path h="1161422" w="749636">
                  <a:moveTo>
                    <a:pt x="0" y="0"/>
                  </a:moveTo>
                  <a:lnTo>
                    <a:pt x="749637" y="0"/>
                  </a:lnTo>
                  <a:lnTo>
                    <a:pt x="749637" y="1161422"/>
                  </a:lnTo>
                  <a:lnTo>
                    <a:pt x="0" y="1161422"/>
                  </a:lnTo>
                  <a:lnTo>
                    <a:pt x="0" y="0"/>
                  </a:lnTo>
                  <a:close/>
                </a:path>
              </a:pathLst>
            </a:custGeom>
            <a:blipFill>
              <a:blip r:embed="rId3"/>
              <a:stretch>
                <a:fillRect l="0" t="0" r="0" b="0"/>
              </a:stretch>
            </a:blipFill>
          </p:spPr>
        </p:sp>
        <p:sp>
          <p:nvSpPr>
            <p:cNvPr name="TextBox 38" id="38"/>
            <p:cNvSpPr txBox="true"/>
            <p:nvPr/>
          </p:nvSpPr>
          <p:spPr>
            <a:xfrm rot="0">
              <a:off x="1640142" y="345175"/>
              <a:ext cx="9128916" cy="753810"/>
            </a:xfrm>
            <a:prstGeom prst="rect">
              <a:avLst/>
            </a:prstGeom>
          </p:spPr>
          <p:txBody>
            <a:bodyPr anchor="t" rtlCol="false" tIns="0" lIns="0" bIns="0" rIns="0">
              <a:spAutoFit/>
            </a:bodyPr>
            <a:lstStyle/>
            <a:p>
              <a:pPr algn="l">
                <a:lnSpc>
                  <a:spcPts val="2307"/>
                </a:lnSpc>
              </a:pPr>
              <a:r>
                <a:rPr lang="en-US" sz="1648" b="true">
                  <a:solidFill>
                    <a:srgbClr val="2B405B"/>
                  </a:solidFill>
                  <a:latin typeface="Raleway Bold"/>
                  <a:ea typeface="Raleway Bold"/>
                  <a:cs typeface="Raleway Bold"/>
                  <a:sym typeface="Raleway Bold"/>
                </a:rPr>
                <a:t>IMPORTANTE:</a:t>
              </a:r>
              <a:r>
                <a:rPr lang="en-US" sz="1648">
                  <a:solidFill>
                    <a:srgbClr val="2B405B"/>
                  </a:solidFill>
                  <a:latin typeface="Raleway"/>
                  <a:ea typeface="Raleway"/>
                  <a:cs typeface="Raleway"/>
                  <a:sym typeface="Raleway"/>
                </a:rPr>
                <a:t> Lorem ipsum dolor sit amet, consectetur adipiscing elit, sed do eiusmod tempor incididunt ut labore et dolore magna aliqua. </a:t>
              </a:r>
            </a:p>
          </p:txBody>
        </p:sp>
      </p:grpSp>
      <p:sp>
        <p:nvSpPr>
          <p:cNvPr name="TextBox 39" id="39"/>
          <p:cNvSpPr txBox="true"/>
          <p:nvPr/>
        </p:nvSpPr>
        <p:spPr>
          <a:xfrm rot="0">
            <a:off x="9575327" y="5542609"/>
            <a:ext cx="3266932" cy="1169558"/>
          </a:xfrm>
          <a:prstGeom prst="rect">
            <a:avLst/>
          </a:prstGeom>
        </p:spPr>
        <p:txBody>
          <a:bodyPr anchor="t" rtlCol="false" tIns="0" lIns="0" bIns="0" rIns="0">
            <a:spAutoFit/>
          </a:bodyPr>
          <a:lstStyle/>
          <a:p>
            <a:pPr algn="l">
              <a:lnSpc>
                <a:spcPts val="2307"/>
              </a:lnSpc>
            </a:pPr>
            <a:r>
              <a:rPr lang="en-US" sz="1648">
                <a:solidFill>
                  <a:srgbClr val="2B405B"/>
                </a:solidFill>
                <a:latin typeface="Raleway"/>
                <a:ea typeface="Raleway"/>
                <a:cs typeface="Raleway"/>
                <a:sym typeface="Raleway"/>
              </a:rPr>
              <a:t>Lorem ipsum dolor sit amet, consectetur adipiscing elit, sed do eiusmod tempor incididunt ut labore et dolore magna aliqua. </a:t>
            </a:r>
          </a:p>
        </p:txBody>
      </p:sp>
      <p:sp>
        <p:nvSpPr>
          <p:cNvPr name="TextBox 40" id="40"/>
          <p:cNvSpPr txBox="true"/>
          <p:nvPr/>
        </p:nvSpPr>
        <p:spPr>
          <a:xfrm rot="0">
            <a:off x="13704913" y="5542609"/>
            <a:ext cx="3266932" cy="1169558"/>
          </a:xfrm>
          <a:prstGeom prst="rect">
            <a:avLst/>
          </a:prstGeom>
        </p:spPr>
        <p:txBody>
          <a:bodyPr anchor="t" rtlCol="false" tIns="0" lIns="0" bIns="0" rIns="0">
            <a:spAutoFit/>
          </a:bodyPr>
          <a:lstStyle/>
          <a:p>
            <a:pPr algn="l">
              <a:lnSpc>
                <a:spcPts val="2307"/>
              </a:lnSpc>
            </a:pPr>
            <a:r>
              <a:rPr lang="en-US" sz="1648">
                <a:solidFill>
                  <a:srgbClr val="2B405B"/>
                </a:solidFill>
                <a:latin typeface="Raleway"/>
                <a:ea typeface="Raleway"/>
                <a:cs typeface="Raleway"/>
                <a:sym typeface="Raleway"/>
              </a:rPr>
              <a:t>Lorem ipsum dolor sit amet, consectetur adipiscing elit, sed do eiusmod tempor incididunt ut labore et dolore magna aliqua.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4393903" y="4306524"/>
            <a:ext cx="7022466" cy="2112102"/>
          </a:xfrm>
          <a:prstGeom prst="rect">
            <a:avLst/>
          </a:prstGeom>
        </p:spPr>
        <p:txBody>
          <a:bodyPr anchor="t" rtlCol="false" tIns="0" lIns="0" bIns="0" rIns="0">
            <a:spAutoFit/>
          </a:bodyPr>
          <a:lstStyle/>
          <a:p>
            <a:pPr algn="l">
              <a:lnSpc>
                <a:spcPts val="7827"/>
              </a:lnSpc>
            </a:pPr>
            <a:r>
              <a:rPr lang="en-US" sz="10436" b="true">
                <a:solidFill>
                  <a:srgbClr val="FFFFFF"/>
                </a:solidFill>
                <a:latin typeface="Raleway Bold"/>
                <a:ea typeface="Raleway Bold"/>
                <a:cs typeface="Raleway Bold"/>
                <a:sym typeface="Raleway Bold"/>
              </a:rPr>
              <a:t>Segunda  </a:t>
            </a:r>
            <a:r>
              <a:rPr lang="en-US" sz="10436">
                <a:solidFill>
                  <a:srgbClr val="FFFFFF"/>
                </a:solidFill>
                <a:latin typeface="Raleway"/>
                <a:ea typeface="Raleway"/>
                <a:cs typeface="Raleway"/>
                <a:sym typeface="Raleway"/>
              </a:rPr>
              <a:t>pauta</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AutoShape 3" id="3"/>
          <p:cNvSpPr/>
          <p:nvPr/>
        </p:nvSpPr>
        <p:spPr>
          <a:xfrm>
            <a:off x="-931356" y="3083889"/>
            <a:ext cx="6492240" cy="0"/>
          </a:xfrm>
          <a:prstGeom prst="line">
            <a:avLst/>
          </a:prstGeom>
          <a:ln cap="flat" w="38100">
            <a:solidFill>
              <a:srgbClr val="F9AD40"/>
            </a:solidFill>
            <a:prstDash val="solid"/>
            <a:headEnd type="none" len="sm" w="sm"/>
            <a:tailEnd type="none" len="sm" w="sm"/>
          </a:ln>
        </p:spPr>
      </p:sp>
      <p:sp>
        <p:nvSpPr>
          <p:cNvPr name="Freeform 4" id="4"/>
          <p:cNvSpPr/>
          <p:nvPr/>
        </p:nvSpPr>
        <p:spPr>
          <a:xfrm flipH="false" flipV="false" rot="0">
            <a:off x="1168072" y="4100624"/>
            <a:ext cx="894977" cy="1042876"/>
          </a:xfrm>
          <a:custGeom>
            <a:avLst/>
            <a:gdLst/>
            <a:ahLst/>
            <a:cxnLst/>
            <a:rect r="r" b="b" t="t" l="l"/>
            <a:pathLst>
              <a:path h="1042876" w="894977">
                <a:moveTo>
                  <a:pt x="0" y="0"/>
                </a:moveTo>
                <a:lnTo>
                  <a:pt x="894978" y="0"/>
                </a:lnTo>
                <a:lnTo>
                  <a:pt x="894978" y="1042876"/>
                </a:lnTo>
                <a:lnTo>
                  <a:pt x="0" y="10428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168072" y="5608074"/>
            <a:ext cx="996412" cy="1373056"/>
          </a:xfrm>
          <a:custGeom>
            <a:avLst/>
            <a:gdLst/>
            <a:ahLst/>
            <a:cxnLst/>
            <a:rect r="r" b="b" t="t" l="l"/>
            <a:pathLst>
              <a:path h="1373056" w="996412">
                <a:moveTo>
                  <a:pt x="0" y="0"/>
                </a:moveTo>
                <a:lnTo>
                  <a:pt x="996412" y="0"/>
                </a:lnTo>
                <a:lnTo>
                  <a:pt x="996412" y="1373056"/>
                </a:lnTo>
                <a:lnTo>
                  <a:pt x="0" y="13730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221794" y="7633684"/>
            <a:ext cx="888968" cy="888968"/>
          </a:xfrm>
          <a:custGeom>
            <a:avLst/>
            <a:gdLst/>
            <a:ahLst/>
            <a:cxnLst/>
            <a:rect r="r" b="b" t="t" l="l"/>
            <a:pathLst>
              <a:path h="888968" w="888968">
                <a:moveTo>
                  <a:pt x="0" y="0"/>
                </a:moveTo>
                <a:lnTo>
                  <a:pt x="888968" y="0"/>
                </a:lnTo>
                <a:lnTo>
                  <a:pt x="888968" y="888968"/>
                </a:lnTo>
                <a:lnTo>
                  <a:pt x="0" y="88896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1168072" y="2329070"/>
            <a:ext cx="6673811" cy="508941"/>
          </a:xfrm>
          <a:prstGeom prst="rect">
            <a:avLst/>
          </a:prstGeom>
        </p:spPr>
        <p:txBody>
          <a:bodyPr anchor="t" rtlCol="false" tIns="0" lIns="0" bIns="0" rIns="0">
            <a:spAutoFit/>
          </a:bodyPr>
          <a:lstStyle/>
          <a:p>
            <a:pPr algn="l">
              <a:lnSpc>
                <a:spcPts val="3479"/>
              </a:lnSpc>
            </a:pPr>
            <a:r>
              <a:rPr lang="en-US" sz="4639" b="true">
                <a:solidFill>
                  <a:srgbClr val="2B405B"/>
                </a:solidFill>
                <a:latin typeface="Raleway Bold"/>
                <a:ea typeface="Raleway Bold"/>
                <a:cs typeface="Raleway Bold"/>
                <a:sym typeface="Raleway Bold"/>
              </a:rPr>
              <a:t>Indicadores de sucesso</a:t>
            </a:r>
          </a:p>
        </p:txBody>
      </p:sp>
      <p:sp>
        <p:nvSpPr>
          <p:cNvPr name="TextBox 8" id="8"/>
          <p:cNvSpPr txBox="true"/>
          <p:nvPr/>
        </p:nvSpPr>
        <p:spPr>
          <a:xfrm rot="0">
            <a:off x="2545384" y="4246845"/>
            <a:ext cx="3733359" cy="798058"/>
          </a:xfrm>
          <a:prstGeom prst="rect">
            <a:avLst/>
          </a:prstGeom>
        </p:spPr>
        <p:txBody>
          <a:bodyPr anchor="t" rtlCol="false" tIns="0" lIns="0" bIns="0" rIns="0">
            <a:spAutoFit/>
          </a:bodyPr>
          <a:lstStyle/>
          <a:p>
            <a:pPr algn="l">
              <a:lnSpc>
                <a:spcPts val="3083"/>
              </a:lnSpc>
            </a:pPr>
            <a:r>
              <a:rPr lang="en-US" sz="2993">
                <a:solidFill>
                  <a:srgbClr val="2B405B"/>
                </a:solidFill>
                <a:latin typeface="Raleway"/>
                <a:ea typeface="Raleway"/>
                <a:cs typeface="Raleway"/>
                <a:sym typeface="Raleway"/>
              </a:rPr>
              <a:t>Redução do tempo dos precessos</a:t>
            </a:r>
          </a:p>
        </p:txBody>
      </p:sp>
      <p:sp>
        <p:nvSpPr>
          <p:cNvPr name="TextBox 9" id="9"/>
          <p:cNvSpPr txBox="true"/>
          <p:nvPr/>
        </p:nvSpPr>
        <p:spPr>
          <a:xfrm rot="0">
            <a:off x="2545384" y="5919385"/>
            <a:ext cx="4321819" cy="798058"/>
          </a:xfrm>
          <a:prstGeom prst="rect">
            <a:avLst/>
          </a:prstGeom>
        </p:spPr>
        <p:txBody>
          <a:bodyPr anchor="t" rtlCol="false" tIns="0" lIns="0" bIns="0" rIns="0">
            <a:spAutoFit/>
          </a:bodyPr>
          <a:lstStyle/>
          <a:p>
            <a:pPr algn="l">
              <a:lnSpc>
                <a:spcPts val="3083"/>
              </a:lnSpc>
            </a:pPr>
            <a:r>
              <a:rPr lang="en-US" sz="2993">
                <a:solidFill>
                  <a:srgbClr val="2B405B"/>
                </a:solidFill>
                <a:latin typeface="Raleway"/>
                <a:ea typeface="Raleway"/>
                <a:cs typeface="Raleway"/>
                <a:sym typeface="Raleway"/>
              </a:rPr>
              <a:t>Quantidade de documentos elaborados</a:t>
            </a:r>
          </a:p>
        </p:txBody>
      </p:sp>
      <p:sp>
        <p:nvSpPr>
          <p:cNvPr name="TextBox 10" id="10"/>
          <p:cNvSpPr txBox="true"/>
          <p:nvPr/>
        </p:nvSpPr>
        <p:spPr>
          <a:xfrm rot="0">
            <a:off x="2545384" y="8115119"/>
            <a:ext cx="4321819" cy="407533"/>
          </a:xfrm>
          <a:prstGeom prst="rect">
            <a:avLst/>
          </a:prstGeom>
        </p:spPr>
        <p:txBody>
          <a:bodyPr anchor="t" rtlCol="false" tIns="0" lIns="0" bIns="0" rIns="0">
            <a:spAutoFit/>
          </a:bodyPr>
          <a:lstStyle/>
          <a:p>
            <a:pPr algn="l">
              <a:lnSpc>
                <a:spcPts val="3083"/>
              </a:lnSpc>
            </a:pPr>
            <a:r>
              <a:rPr lang="en-US" sz="2993">
                <a:solidFill>
                  <a:srgbClr val="2B405B"/>
                </a:solidFill>
                <a:latin typeface="Raleway"/>
                <a:ea typeface="Raleway"/>
                <a:cs typeface="Raleway"/>
                <a:sym typeface="Raleway"/>
              </a:rPr>
              <a:t>Nível de satisfação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1028700" y="4170459"/>
            <a:ext cx="5753891" cy="3013434"/>
          </a:xfrm>
          <a:prstGeom prst="rect">
            <a:avLst/>
          </a:prstGeom>
        </p:spPr>
        <p:txBody>
          <a:bodyPr anchor="t" rtlCol="false" tIns="0" lIns="0" bIns="0" rIns="0">
            <a:spAutoFit/>
          </a:bodyPr>
          <a:lstStyle/>
          <a:p>
            <a:pPr algn="l">
              <a:lnSpc>
                <a:spcPts val="2655"/>
              </a:lnSpc>
            </a:pPr>
            <a:r>
              <a:rPr lang="en-US" sz="1896">
                <a:solidFill>
                  <a:srgbClr val="2B405B"/>
                </a:solidFill>
                <a:latin typeface="Raleway"/>
                <a:ea typeface="Raleway"/>
                <a:cs typeface="Raleway"/>
                <a:sym typeface="Raleway"/>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4" id="4"/>
          <p:cNvSpPr txBox="true"/>
          <p:nvPr/>
        </p:nvSpPr>
        <p:spPr>
          <a:xfrm rot="0">
            <a:off x="10301105" y="4170459"/>
            <a:ext cx="5753891" cy="3013434"/>
          </a:xfrm>
          <a:prstGeom prst="rect">
            <a:avLst/>
          </a:prstGeom>
        </p:spPr>
        <p:txBody>
          <a:bodyPr anchor="t" rtlCol="false" tIns="0" lIns="0" bIns="0" rIns="0">
            <a:spAutoFit/>
          </a:bodyPr>
          <a:lstStyle/>
          <a:p>
            <a:pPr algn="l">
              <a:lnSpc>
                <a:spcPts val="2655"/>
              </a:lnSpc>
            </a:pPr>
            <a:r>
              <a:rPr lang="en-US" sz="1896">
                <a:solidFill>
                  <a:srgbClr val="2B405B"/>
                </a:solidFill>
                <a:latin typeface="Raleway"/>
                <a:ea typeface="Raleway"/>
                <a:cs typeface="Raleway"/>
                <a:sym typeface="Raleway"/>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5" id="5"/>
          <p:cNvSpPr txBox="true"/>
          <p:nvPr/>
        </p:nvSpPr>
        <p:spPr>
          <a:xfrm rot="0">
            <a:off x="1028700" y="3024702"/>
            <a:ext cx="4314684" cy="699977"/>
          </a:xfrm>
          <a:prstGeom prst="rect">
            <a:avLst/>
          </a:prstGeom>
        </p:spPr>
        <p:txBody>
          <a:bodyPr anchor="t" rtlCol="false" tIns="0" lIns="0" bIns="0" rIns="0">
            <a:spAutoFit/>
          </a:bodyPr>
          <a:lstStyle/>
          <a:p>
            <a:pPr algn="l">
              <a:lnSpc>
                <a:spcPts val="4809"/>
              </a:lnSpc>
            </a:pPr>
            <a:r>
              <a:rPr lang="en-US" sz="6412" b="true">
                <a:solidFill>
                  <a:srgbClr val="2B405B"/>
                </a:solidFill>
                <a:latin typeface="Raleway Bold"/>
                <a:ea typeface="Raleway Bold"/>
                <a:cs typeface="Raleway Bold"/>
                <a:sym typeface="Raleway Bold"/>
              </a:rPr>
              <a:t>Título</a:t>
            </a:r>
          </a:p>
        </p:txBody>
      </p:sp>
      <p:sp>
        <p:nvSpPr>
          <p:cNvPr name="TextBox 6" id="6"/>
          <p:cNvSpPr txBox="true"/>
          <p:nvPr/>
        </p:nvSpPr>
        <p:spPr>
          <a:xfrm rot="0">
            <a:off x="10301105" y="3024702"/>
            <a:ext cx="4314684" cy="699977"/>
          </a:xfrm>
          <a:prstGeom prst="rect">
            <a:avLst/>
          </a:prstGeom>
        </p:spPr>
        <p:txBody>
          <a:bodyPr anchor="t" rtlCol="false" tIns="0" lIns="0" bIns="0" rIns="0">
            <a:spAutoFit/>
          </a:bodyPr>
          <a:lstStyle/>
          <a:p>
            <a:pPr algn="l">
              <a:lnSpc>
                <a:spcPts val="4809"/>
              </a:lnSpc>
            </a:pPr>
            <a:r>
              <a:rPr lang="en-US" sz="6412" b="true">
                <a:solidFill>
                  <a:srgbClr val="2B405B"/>
                </a:solidFill>
                <a:latin typeface="Raleway Bold"/>
                <a:ea typeface="Raleway Bold"/>
                <a:cs typeface="Raleway Bold"/>
                <a:sym typeface="Raleway Bold"/>
              </a:rPr>
              <a:t>Título</a:t>
            </a:r>
          </a:p>
        </p:txBody>
      </p:sp>
      <p:sp>
        <p:nvSpPr>
          <p:cNvPr name="AutoShape 7" id="7"/>
          <p:cNvSpPr/>
          <p:nvPr/>
        </p:nvSpPr>
        <p:spPr>
          <a:xfrm flipV="true">
            <a:off x="8541848" y="1897380"/>
            <a:ext cx="0" cy="6492240"/>
          </a:xfrm>
          <a:prstGeom prst="line">
            <a:avLst/>
          </a:prstGeom>
          <a:ln cap="flat" w="38100">
            <a:solidFill>
              <a:srgbClr val="F9AD40"/>
            </a:solidFill>
            <a:prstDash val="solid"/>
            <a:headEnd type="none" len="sm" w="sm"/>
            <a:tailEnd type="none" len="sm" w="sm"/>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DAGsC1SzyJA</dc:identifier>
  <dcterms:modified xsi:type="dcterms:W3CDTF">2011-08-01T06:04:30Z</dcterms:modified>
  <cp:revision>1</cp:revision>
  <dc:title>Apresentação PiGE</dc:title>
</cp:coreProperties>
</file>